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HK Modular" charset="1" panose="00000800000000000000"/>
      <p:regular r:id="rId20"/>
    </p:embeddedFont>
    <p:embeddedFont>
      <p:font typeface="Open Sans" charset="1" panose="020B0606030504020204"/>
      <p:regular r:id="rId21"/>
    </p:embeddedFont>
    <p:embeddedFont>
      <p:font typeface="Open Sans Bold" charset="1" panose="020B0806030504020204"/>
      <p:regular r:id="rId22"/>
    </p:embeddedFont>
    <p:embeddedFont>
      <p:font typeface="Canva Sans 2 Bold" charset="1" panose="020B0803030501040103"/>
      <p:regular r:id="rId23"/>
    </p:embeddedFont>
    <p:embeddedFont>
      <p:font typeface="Canva Sans 2" charset="1" panose="020B0503030501040103"/>
      <p:regular r:id="rId24"/>
    </p:embeddedFont>
    <p:embeddedFont>
      <p:font typeface="JetBrains Mono" charset="1" panose="0201050902010205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jpeg>
</file>

<file path=ppt/media/image23.jpe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png" Type="http://schemas.openxmlformats.org/officeDocument/2006/relationships/image"/><Relationship Id="rId4" Target="../media/image22.jpeg" Type="http://schemas.openxmlformats.org/officeDocument/2006/relationships/image"/><Relationship Id="rId5" Target="https://docs.python.org/3/library/json.html" TargetMode="External" Type="http://schemas.openxmlformats.org/officeDocument/2006/relationships/hyperlink"/><Relationship Id="rId6" Target="https://www.python.org/doc/" TargetMode="External" Type="http://schemas.openxmlformats.org/officeDocument/2006/relationships/hyperlink"/><Relationship Id="rId7" Target="https://matplotlib.org/stable/contents.html" TargetMode="External" Type="http://schemas.openxmlformats.org/officeDocument/2006/relationships/hyperlink"/><Relationship Id="rId8" Target="https://www.w3schools.com/python" TargetMode="External" Type="http://schemas.openxmlformats.org/officeDocument/2006/relationships/hyperlink"/><Relationship Id="rId9" Target="https://lucidchart.com" TargetMode="External" Type="http://schemas.openxmlformats.org/officeDocument/2006/relationships/hyperlink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27451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709489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946429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83368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420308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657248" y="0"/>
            <a:ext cx="3158203" cy="2795010"/>
          </a:xfrm>
          <a:custGeom>
            <a:avLst/>
            <a:gdLst/>
            <a:ahLst/>
            <a:cxnLst/>
            <a:rect r="r" b="b" t="t" l="l"/>
            <a:pathLst>
              <a:path h="2795010" w="3158203">
                <a:moveTo>
                  <a:pt x="0" y="0"/>
                </a:moveTo>
                <a:lnTo>
                  <a:pt x="3158203" y="0"/>
                </a:lnTo>
                <a:lnTo>
                  <a:pt x="3158203" y="2795010"/>
                </a:lnTo>
                <a:lnTo>
                  <a:pt x="0" y="27950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974543" y="6416501"/>
            <a:ext cx="10338913" cy="650327"/>
            <a:chOff x="0" y="0"/>
            <a:chExt cx="2723006" cy="17128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23006" cy="171280"/>
            </a:xfrm>
            <a:custGeom>
              <a:avLst/>
              <a:gdLst/>
              <a:ahLst/>
              <a:cxnLst/>
              <a:rect r="r" b="b" t="t" l="l"/>
              <a:pathLst>
                <a:path h="171280" w="2723006">
                  <a:moveTo>
                    <a:pt x="0" y="0"/>
                  </a:moveTo>
                  <a:lnTo>
                    <a:pt x="2723006" y="0"/>
                  </a:lnTo>
                  <a:lnTo>
                    <a:pt x="2723006" y="171280"/>
                  </a:lnTo>
                  <a:lnTo>
                    <a:pt x="0" y="17128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2723006" cy="228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7446016" y="7447829"/>
            <a:ext cx="3395968" cy="700419"/>
          </a:xfrm>
          <a:custGeom>
            <a:avLst/>
            <a:gdLst/>
            <a:ahLst/>
            <a:cxnLst/>
            <a:rect r="r" b="b" t="t" l="l"/>
            <a:pathLst>
              <a:path h="700419" w="3395968">
                <a:moveTo>
                  <a:pt x="0" y="0"/>
                </a:moveTo>
                <a:lnTo>
                  <a:pt x="3395968" y="0"/>
                </a:lnTo>
                <a:lnTo>
                  <a:pt x="3395968" y="700418"/>
                </a:lnTo>
                <a:lnTo>
                  <a:pt x="0" y="7004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558909" y="1766655"/>
            <a:ext cx="4806841" cy="3785387"/>
          </a:xfrm>
          <a:custGeom>
            <a:avLst/>
            <a:gdLst/>
            <a:ahLst/>
            <a:cxnLst/>
            <a:rect r="r" b="b" t="t" l="l"/>
            <a:pathLst>
              <a:path h="3785387" w="4806841">
                <a:moveTo>
                  <a:pt x="0" y="0"/>
                </a:moveTo>
                <a:lnTo>
                  <a:pt x="4806841" y="0"/>
                </a:lnTo>
                <a:lnTo>
                  <a:pt x="4806841" y="3785387"/>
                </a:lnTo>
                <a:lnTo>
                  <a:pt x="0" y="37853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53838" y="5188254"/>
            <a:ext cx="17236350" cy="1059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19"/>
              </a:lnSpc>
              <a:spcBef>
                <a:spcPct val="0"/>
              </a:spcBef>
            </a:pPr>
            <a:r>
              <a:rPr lang="en-US" sz="6156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Health and Fitness Tracker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32985" y="6457185"/>
            <a:ext cx="10543293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 spc="127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A PYTHON-BASED PROJECT FOR MANAGING HEALTH GOALS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446016" y="7599675"/>
            <a:ext cx="3395968" cy="349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 spc="37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START SLIDE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7168667"/>
            <a:ext cx="782032" cy="3118333"/>
            <a:chOff x="0" y="0"/>
            <a:chExt cx="556429" cy="22187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27944" y="2477732"/>
            <a:ext cx="1618141" cy="99952"/>
            <a:chOff x="0" y="0"/>
            <a:chExt cx="1151334" cy="711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27944" y="1337907"/>
            <a:ext cx="67398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Data Storage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39238" y="4671377"/>
            <a:ext cx="9525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1253466" y="3613755"/>
            <a:ext cx="548957" cy="493674"/>
            <a:chOff x="0" y="0"/>
            <a:chExt cx="566369" cy="50933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488106" y="-17189"/>
            <a:ext cx="782032" cy="3118333"/>
            <a:chOff x="0" y="0"/>
            <a:chExt cx="556429" cy="221874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848514" y="2095932"/>
            <a:ext cx="7231471" cy="5784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8"/>
              </a:lnSpc>
              <a:spcBef>
                <a:spcPct val="0"/>
              </a:spcBef>
            </a:pPr>
            <a:r>
              <a:rPr lang="en-US" sz="4626">
                <a:solidFill>
                  <a:srgbClr val="243CE6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{"john_doe": {"password": "hashed_password","profile": {"logs": {"2024-11-17": {"steps": 5000,"calories": 300,"water": 2000}}}}}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27944" y="3567112"/>
            <a:ext cx="8987032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All user data, including activity logs, is stored in a structured JSON file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02423" y="5300662"/>
            <a:ext cx="813019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New entries are appended to the file without overwriting existing data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53466" y="5367337"/>
            <a:ext cx="548957" cy="493674"/>
            <a:chOff x="0" y="0"/>
            <a:chExt cx="566369" cy="50933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527944" y="8852181"/>
            <a:ext cx="11185922" cy="58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Ensures persistent and easily accessible data storage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7168667"/>
            <a:ext cx="782032" cy="3118333"/>
            <a:chOff x="0" y="0"/>
            <a:chExt cx="556429" cy="22187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27944" y="2382433"/>
            <a:ext cx="1618141" cy="99952"/>
            <a:chOff x="0" y="0"/>
            <a:chExt cx="1151334" cy="711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78987" y="3719419"/>
            <a:ext cx="548957" cy="493674"/>
            <a:chOff x="0" y="0"/>
            <a:chExt cx="566369" cy="50933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488106" y="-17189"/>
            <a:ext cx="782032" cy="3118333"/>
            <a:chOff x="0" y="0"/>
            <a:chExt cx="556429" cy="221874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78987" y="5387377"/>
            <a:ext cx="548957" cy="493674"/>
            <a:chOff x="0" y="0"/>
            <a:chExt cx="566369" cy="5093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3587251" y="4472919"/>
            <a:ext cx="3672049" cy="3658279"/>
          </a:xfrm>
          <a:custGeom>
            <a:avLst/>
            <a:gdLst/>
            <a:ahLst/>
            <a:cxnLst/>
            <a:rect r="r" b="b" t="t" l="l"/>
            <a:pathLst>
              <a:path h="3658279" w="3672049">
                <a:moveTo>
                  <a:pt x="0" y="0"/>
                </a:moveTo>
                <a:lnTo>
                  <a:pt x="3672049" y="0"/>
                </a:lnTo>
                <a:lnTo>
                  <a:pt x="3672049" y="3658279"/>
                </a:lnTo>
                <a:lnTo>
                  <a:pt x="0" y="36582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27944" y="1147407"/>
            <a:ext cx="67398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Logout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139238" y="4671377"/>
            <a:ext cx="9525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633837" y="3632704"/>
            <a:ext cx="14396562" cy="58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Users can securely exit their session after completing their activities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33837" y="5300662"/>
            <a:ext cx="8186857" cy="58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Ensures privacy and protection of data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73411" y="8719501"/>
            <a:ext cx="14956988" cy="58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Ends the current session and prepares the application for the next user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820140" y="5765476"/>
            <a:ext cx="7139757" cy="3139257"/>
            <a:chOff x="0" y="0"/>
            <a:chExt cx="1754225" cy="7713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54225" cy="771309"/>
            </a:xfrm>
            <a:custGeom>
              <a:avLst/>
              <a:gdLst/>
              <a:ahLst/>
              <a:cxnLst/>
              <a:rect r="r" b="b" t="t" l="l"/>
              <a:pathLst>
                <a:path h="771309" w="1754225">
                  <a:moveTo>
                    <a:pt x="0" y="0"/>
                  </a:moveTo>
                  <a:lnTo>
                    <a:pt x="1754225" y="0"/>
                  </a:lnTo>
                  <a:lnTo>
                    <a:pt x="1754225" y="771309"/>
                  </a:lnTo>
                  <a:lnTo>
                    <a:pt x="0" y="771309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754225" cy="7998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280796" y="1835644"/>
            <a:ext cx="7139757" cy="3139257"/>
            <a:chOff x="0" y="0"/>
            <a:chExt cx="1754225" cy="77130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54225" cy="771309"/>
            </a:xfrm>
            <a:custGeom>
              <a:avLst/>
              <a:gdLst/>
              <a:ahLst/>
              <a:cxnLst/>
              <a:rect r="r" b="b" t="t" l="l"/>
              <a:pathLst>
                <a:path h="771309" w="1754225">
                  <a:moveTo>
                    <a:pt x="0" y="0"/>
                  </a:moveTo>
                  <a:lnTo>
                    <a:pt x="1754225" y="0"/>
                  </a:lnTo>
                  <a:lnTo>
                    <a:pt x="1754225" y="771309"/>
                  </a:lnTo>
                  <a:lnTo>
                    <a:pt x="0" y="771309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754225" cy="7998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029537" y="6967452"/>
            <a:ext cx="782032" cy="1903146"/>
            <a:chOff x="0" y="0"/>
            <a:chExt cx="556429" cy="13541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56429" cy="1354120"/>
            </a:xfrm>
            <a:custGeom>
              <a:avLst/>
              <a:gdLst/>
              <a:ahLst/>
              <a:cxnLst/>
              <a:rect r="r" b="b" t="t" l="l"/>
              <a:pathLst>
                <a:path h="1354120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1354120"/>
                  </a:lnTo>
                  <a:lnTo>
                    <a:pt x="0" y="1354120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556429" cy="13826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6473116" y="6157591"/>
            <a:ext cx="278841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Drawbacks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143500" y="5903355"/>
            <a:ext cx="1401131" cy="1064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956603" y="2143887"/>
            <a:ext cx="278841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Future Scope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55473" y="1889577"/>
            <a:ext cx="1401131" cy="1064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89047" y="155575"/>
            <a:ext cx="14392661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Conclusion and Future Scope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2004243" y="1901084"/>
            <a:ext cx="6915661" cy="3073817"/>
            <a:chOff x="0" y="0"/>
            <a:chExt cx="1699165" cy="75523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699165" cy="755231"/>
            </a:xfrm>
            <a:custGeom>
              <a:avLst/>
              <a:gdLst/>
              <a:ahLst/>
              <a:cxnLst/>
              <a:rect r="r" b="b" t="t" l="l"/>
              <a:pathLst>
                <a:path h="755231" w="1699165">
                  <a:moveTo>
                    <a:pt x="0" y="0"/>
                  </a:moveTo>
                  <a:lnTo>
                    <a:pt x="1699165" y="0"/>
                  </a:lnTo>
                  <a:lnTo>
                    <a:pt x="1699165" y="755231"/>
                  </a:lnTo>
                  <a:lnTo>
                    <a:pt x="0" y="755231"/>
                  </a:lnTo>
                  <a:close/>
                </a:path>
              </a:pathLst>
            </a:custGeom>
            <a:solidFill>
              <a:srgbClr val="272626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699165" cy="7838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3144049" y="3234434"/>
            <a:ext cx="5615360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Health and Fitness Tracker simplifies health goal monitoring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665437" y="2294626"/>
            <a:ext cx="561536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258463" y="2037256"/>
            <a:ext cx="1771172" cy="1070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01.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476431" y="1409727"/>
            <a:ext cx="782032" cy="1903146"/>
            <a:chOff x="0" y="0"/>
            <a:chExt cx="556429" cy="135412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56429" cy="1354120"/>
            </a:xfrm>
            <a:custGeom>
              <a:avLst/>
              <a:gdLst/>
              <a:ahLst/>
              <a:cxnLst/>
              <a:rect r="r" b="b" t="t" l="l"/>
              <a:pathLst>
                <a:path h="1354120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1354120"/>
                  </a:lnTo>
                  <a:lnTo>
                    <a:pt x="0" y="1354120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556429" cy="13826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3144049" y="4222750"/>
            <a:ext cx="5615360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Promotes consistency and provides valuable insights for improvement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425889" y="3072867"/>
            <a:ext cx="5437221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Add database support (e.g., SQLite for scalability)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425889" y="3888485"/>
            <a:ext cx="543722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Introduce mobile app compatibility.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671408" y="7091277"/>
            <a:ext cx="5437221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Limited storage and analytics capability with JSON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671408" y="8059653"/>
            <a:ext cx="5437221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 integration with external APIs or wearables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13190" y="3239914"/>
            <a:ext cx="5303629" cy="3420841"/>
          </a:xfrm>
          <a:custGeom>
            <a:avLst/>
            <a:gdLst/>
            <a:ahLst/>
            <a:cxnLst/>
            <a:rect r="r" b="b" t="t" l="l"/>
            <a:pathLst>
              <a:path h="3420841" w="5303629">
                <a:moveTo>
                  <a:pt x="0" y="0"/>
                </a:moveTo>
                <a:lnTo>
                  <a:pt x="5303629" y="0"/>
                </a:lnTo>
                <a:lnTo>
                  <a:pt x="5303629" y="3420841"/>
                </a:lnTo>
                <a:lnTo>
                  <a:pt x="0" y="3420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090990" y="1721569"/>
            <a:ext cx="1618141" cy="99952"/>
            <a:chOff x="0" y="0"/>
            <a:chExt cx="1151334" cy="711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51846" y="3390484"/>
            <a:ext cx="3927408" cy="2456519"/>
          </a:xfrm>
          <a:custGeom>
            <a:avLst/>
            <a:gdLst/>
            <a:ahLst/>
            <a:cxnLst/>
            <a:rect r="r" b="b" t="t" l="l"/>
            <a:pathLst>
              <a:path h="2456519" w="3927408">
                <a:moveTo>
                  <a:pt x="0" y="0"/>
                </a:moveTo>
                <a:lnTo>
                  <a:pt x="3927408" y="0"/>
                </a:lnTo>
                <a:lnTo>
                  <a:pt x="3927408" y="2456519"/>
                </a:lnTo>
                <a:lnTo>
                  <a:pt x="0" y="24565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82" r="-15880" b="-582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04092" y="408602"/>
            <a:ext cx="13772798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References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86374" y="4028804"/>
            <a:ext cx="11001732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JSON Module:  </a:t>
            </a:r>
            <a:r>
              <a:rPr lang="en-US" b="true" sz="3000" u="sng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  <a:hlinkClick r:id="rId5" tooltip="https://docs.python.org/3/library/json.html"/>
              </a:rPr>
              <a:t>https://docs.python.org/3/library/json.html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491049" y="3133455"/>
            <a:ext cx="10175886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Python Documentation: </a:t>
            </a:r>
            <a:r>
              <a:rPr lang="en-US" b="true" sz="3000" u="sng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  <a:hlinkClick r:id="rId6" tooltip="https://www.python.org/doc/"/>
              </a:rPr>
              <a:t>https://www.python.org/doc/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486314" y="4924153"/>
            <a:ext cx="11797069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Matplotlib Library: </a:t>
            </a:r>
            <a:r>
              <a:rPr lang="en-US" b="true" sz="3000" u="sng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  <a:hlinkClick r:id="rId7" tooltip="https://matplotlib.org/stable/contents.html"/>
              </a:rPr>
              <a:t>https://matplotlib.org/stable/contents.html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486314" y="5819501"/>
            <a:ext cx="10327006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Python Tutorials: </a:t>
            </a:r>
            <a:r>
              <a:rPr lang="en-US" b="true" sz="3000" u="sng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  <a:hlinkClick r:id="rId8" tooltip="https://www.w3schools.com/python"/>
              </a:rPr>
              <a:t> https://www.w3schools.com/python</a:t>
            </a: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/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491049" y="6714850"/>
            <a:ext cx="8619887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Visual Flowchart Tools: </a:t>
            </a:r>
            <a:r>
              <a:rPr lang="en-US" b="true" sz="3000" u="sng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  <a:hlinkClick r:id="rId9" tooltip="https://lucidchart.com"/>
              </a:rPr>
              <a:t>https://lucidchart.com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5609408" y="3257164"/>
            <a:ext cx="548957" cy="493674"/>
            <a:chOff x="0" y="0"/>
            <a:chExt cx="566369" cy="50933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5616819" y="4049479"/>
            <a:ext cx="548957" cy="493674"/>
            <a:chOff x="0" y="0"/>
            <a:chExt cx="566369" cy="50933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609408" y="4981303"/>
            <a:ext cx="548957" cy="493674"/>
            <a:chOff x="0" y="0"/>
            <a:chExt cx="566369" cy="50933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5616819" y="5840176"/>
            <a:ext cx="548957" cy="493674"/>
            <a:chOff x="0" y="0"/>
            <a:chExt cx="566369" cy="50933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5609408" y="6753762"/>
            <a:ext cx="548957" cy="493674"/>
            <a:chOff x="0" y="0"/>
            <a:chExt cx="566369" cy="50933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2409315"/>
            <a:ext cx="18288000" cy="5468370"/>
            <a:chOff x="0" y="0"/>
            <a:chExt cx="24384000" cy="729116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27643" r="0" b="27643"/>
            <a:stretch>
              <a:fillRect/>
            </a:stretch>
          </p:blipFill>
          <p:spPr>
            <a:xfrm flipH="false" flipV="false">
              <a:off x="0" y="0"/>
              <a:ext cx="24384000" cy="729116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2126403" y="3511440"/>
            <a:ext cx="14035194" cy="3264119"/>
            <a:chOff x="0" y="0"/>
            <a:chExt cx="3448420" cy="8019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448421" cy="801988"/>
            </a:xfrm>
            <a:custGeom>
              <a:avLst/>
              <a:gdLst/>
              <a:ahLst/>
              <a:cxnLst/>
              <a:rect r="r" b="b" t="t" l="l"/>
              <a:pathLst>
                <a:path h="801988" w="3448421">
                  <a:moveTo>
                    <a:pt x="0" y="0"/>
                  </a:moveTo>
                  <a:lnTo>
                    <a:pt x="3448421" y="0"/>
                  </a:lnTo>
                  <a:lnTo>
                    <a:pt x="3448421" y="801988"/>
                  </a:lnTo>
                  <a:lnTo>
                    <a:pt x="0" y="801988"/>
                  </a:lnTo>
                  <a:close/>
                </a:path>
              </a:pathLst>
            </a:custGeom>
            <a:solidFill>
              <a:srgbClr val="ABDB2A">
                <a:alpha val="8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448420" cy="830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26403" y="3835793"/>
            <a:ext cx="14035194" cy="1999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07"/>
              </a:lnSpc>
              <a:spcBef>
                <a:spcPct val="0"/>
              </a:spcBef>
            </a:pPr>
            <a:r>
              <a:rPr lang="en-US" sz="11648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68700" y="1835375"/>
            <a:ext cx="3308125" cy="3308125"/>
            <a:chOff x="0" y="0"/>
            <a:chExt cx="4410833" cy="441083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2420" r="0" b="12420"/>
            <a:stretch>
              <a:fillRect/>
            </a:stretch>
          </p:blipFill>
          <p:spPr>
            <a:xfrm flipH="false" flipV="false">
              <a:off x="0" y="0"/>
              <a:ext cx="4410833" cy="4410833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768700" y="5143500"/>
            <a:ext cx="3308125" cy="330812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076825" y="1835375"/>
            <a:ext cx="3308125" cy="3308125"/>
            <a:chOff x="0" y="0"/>
            <a:chExt cx="4410833" cy="4410833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/>
            <a:srcRect l="0" t="16666" r="0" b="16666"/>
            <a:stretch>
              <a:fillRect/>
            </a:stretch>
          </p:blipFill>
          <p:spPr>
            <a:xfrm flipH="false" flipV="false">
              <a:off x="0" y="0"/>
              <a:ext cx="4410833" cy="4410833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5076825" y="5143500"/>
            <a:ext cx="3308125" cy="3308125"/>
            <a:chOff x="0" y="0"/>
            <a:chExt cx="4410833" cy="4410833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5"/>
            <a:srcRect l="0" t="12420" r="0" b="12420"/>
            <a:stretch>
              <a:fillRect/>
            </a:stretch>
          </p:blipFill>
          <p:spPr>
            <a:xfrm flipH="false" flipV="false">
              <a:off x="0" y="0"/>
              <a:ext cx="4410833" cy="4410833"/>
            </a:xfrm>
            <a:prstGeom prst="rect">
              <a:avLst/>
            </a:prstGeom>
          </p:spPr>
        </p:pic>
      </p:grpSp>
      <p:grpSp>
        <p:nvGrpSpPr>
          <p:cNvPr name="Group 16" id="16"/>
          <p:cNvGrpSpPr/>
          <p:nvPr/>
        </p:nvGrpSpPr>
        <p:grpSpPr>
          <a:xfrm rot="0">
            <a:off x="7993934" y="0"/>
            <a:ext cx="782032" cy="3118333"/>
            <a:chOff x="0" y="0"/>
            <a:chExt cx="556429" cy="221874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131321" y="1835375"/>
            <a:ext cx="1618141" cy="99952"/>
            <a:chOff x="0" y="0"/>
            <a:chExt cx="1151334" cy="711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926941" y="2833162"/>
            <a:ext cx="738805" cy="738805"/>
            <a:chOff x="0" y="0"/>
            <a:chExt cx="1913890" cy="19138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926941" y="4701969"/>
            <a:ext cx="738805" cy="357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926941" y="6195767"/>
            <a:ext cx="738805" cy="738805"/>
            <a:chOff x="0" y="0"/>
            <a:chExt cx="1913890" cy="191389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0131321" y="7823976"/>
            <a:ext cx="738805" cy="357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926941" y="4519933"/>
            <a:ext cx="738805" cy="738805"/>
            <a:chOff x="0" y="0"/>
            <a:chExt cx="1913890" cy="191389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9926941" y="7887072"/>
            <a:ext cx="738805" cy="738805"/>
            <a:chOff x="0" y="0"/>
            <a:chExt cx="1913890" cy="191389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sp>
        <p:nvSpPr>
          <p:cNvPr name="Freeform 32" id="32"/>
          <p:cNvSpPr/>
          <p:nvPr/>
        </p:nvSpPr>
        <p:spPr>
          <a:xfrm flipH="false" flipV="false" rot="0">
            <a:off x="1768700" y="5181551"/>
            <a:ext cx="3308125" cy="3270074"/>
          </a:xfrm>
          <a:custGeom>
            <a:avLst/>
            <a:gdLst/>
            <a:ahLst/>
            <a:cxnLst/>
            <a:rect r="r" b="b" t="t" l="l"/>
            <a:pathLst>
              <a:path h="3270074" w="3308125">
                <a:moveTo>
                  <a:pt x="0" y="0"/>
                </a:moveTo>
                <a:lnTo>
                  <a:pt x="3308125" y="0"/>
                </a:lnTo>
                <a:lnTo>
                  <a:pt x="3308125" y="3270074"/>
                </a:lnTo>
                <a:lnTo>
                  <a:pt x="0" y="3270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1796" r="0" b="-47812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550367" y="9595504"/>
            <a:ext cx="277560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31321" y="574621"/>
            <a:ext cx="677064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Introduction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926941" y="2999887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940391" y="2878142"/>
            <a:ext cx="5355237" cy="70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0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Health and Fitness Tracker is a Python-based project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926941" y="4686658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926941" y="6325537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926941" y="8134007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870125" y="4334717"/>
            <a:ext cx="5355237" cy="1071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0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It enables users to monitor their health activities like steps walked, calories burned, and water intake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870125" y="6154571"/>
            <a:ext cx="5355237" cy="70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0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Provides insights into daily, weekly, or monthly progress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839022" y="7882831"/>
            <a:ext cx="5355237" cy="70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0"/>
              </a:lnSpc>
              <a:spcBef>
                <a:spcPct val="0"/>
              </a:spcBef>
            </a:pPr>
            <a:r>
              <a:rPr lang="en-US" sz="207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Designed to promote healthier habits through simple logging and visualization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276005" y="0"/>
            <a:ext cx="4510760" cy="10287000"/>
            <a:chOff x="0" y="0"/>
            <a:chExt cx="6014346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11074" t="0" r="11074" b="0"/>
            <a:stretch>
              <a:fillRect/>
            </a:stretch>
          </p:blipFill>
          <p:spPr>
            <a:xfrm flipH="false" flipV="false">
              <a:off x="0" y="0"/>
              <a:ext cx="6014346" cy="13716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777240" y="0"/>
            <a:ext cx="4510760" cy="10287000"/>
            <a:chOff x="0" y="0"/>
            <a:chExt cx="6014346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18932" t="0" r="18932" b="0"/>
            <a:stretch>
              <a:fillRect/>
            </a:stretch>
          </p:blipFill>
          <p:spPr>
            <a:xfrm flipH="false" flipV="false">
              <a:off x="0" y="0"/>
              <a:ext cx="6014346" cy="13716000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519925" y="9502973"/>
            <a:ext cx="402082" cy="40208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752984" y="7168667"/>
            <a:ext cx="782032" cy="3118333"/>
            <a:chOff x="0" y="0"/>
            <a:chExt cx="556429" cy="2218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395749" y="0"/>
            <a:ext cx="782032" cy="3118333"/>
            <a:chOff x="0" y="0"/>
            <a:chExt cx="556429" cy="22187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429732" y="2234359"/>
            <a:ext cx="1618141" cy="99952"/>
            <a:chOff x="0" y="0"/>
            <a:chExt cx="1151334" cy="711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59298" y="2748931"/>
            <a:ext cx="738805" cy="738805"/>
            <a:chOff x="0" y="0"/>
            <a:chExt cx="1913890" cy="19138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659298" y="4267993"/>
            <a:ext cx="738805" cy="357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659298" y="3946215"/>
            <a:ext cx="738805" cy="738805"/>
            <a:chOff x="0" y="0"/>
            <a:chExt cx="1913890" cy="19138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659298" y="5143500"/>
            <a:ext cx="738805" cy="738805"/>
            <a:chOff x="0" y="0"/>
            <a:chExt cx="1913890" cy="191389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659298" y="6340785"/>
            <a:ext cx="738805" cy="738805"/>
            <a:chOff x="0" y="0"/>
            <a:chExt cx="1913890" cy="191389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659298" y="7538069"/>
            <a:ext cx="738805" cy="738805"/>
            <a:chOff x="0" y="0"/>
            <a:chExt cx="1913890" cy="191389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ABDB2A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145500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9925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29732" y="914400"/>
            <a:ext cx="7144581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applications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676429" y="2915693"/>
            <a:ext cx="5031337" cy="343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3"/>
              </a:lnSpc>
              <a:spcBef>
                <a:spcPct val="0"/>
              </a:spcBef>
            </a:pPr>
            <a:r>
              <a:rPr lang="en-US" sz="200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Helps users set and monitor health goals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59298" y="2915693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59298" y="4112940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59298" y="5310188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659298" y="6507435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59298" y="7704683"/>
            <a:ext cx="738805" cy="357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7"/>
              </a:lnSpc>
              <a:spcBef>
                <a:spcPct val="0"/>
              </a:spcBef>
            </a:pPr>
            <a:r>
              <a:rPr lang="en-US" b="true" sz="2041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76429" y="4005784"/>
            <a:ext cx="5031337" cy="69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3"/>
              </a:lnSpc>
              <a:spcBef>
                <a:spcPct val="0"/>
              </a:spcBef>
            </a:pPr>
            <a:r>
              <a:rPr lang="en-US" sz="200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Encourages a structured and healthier lifestyle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676429" y="5095875"/>
            <a:ext cx="5031337" cy="69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3"/>
              </a:lnSpc>
              <a:spcBef>
                <a:spcPct val="0"/>
              </a:spcBef>
            </a:pPr>
            <a:r>
              <a:rPr lang="en-US" sz="200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Suitable for personal use, gym enthusiasts, or fitness coaches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676429" y="6507435"/>
            <a:ext cx="5031337" cy="69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3"/>
              </a:lnSpc>
              <a:spcBef>
                <a:spcPct val="0"/>
              </a:spcBef>
            </a:pPr>
            <a:r>
              <a:rPr lang="en-US" sz="200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Can be extended into mobile apps for on-the-go tracking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676429" y="7718928"/>
            <a:ext cx="5031337" cy="69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3"/>
              </a:lnSpc>
              <a:spcBef>
                <a:spcPct val="0"/>
              </a:spcBef>
            </a:pPr>
            <a:r>
              <a:rPr lang="en-US" sz="200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Provides personalized insights to improve health outcomes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71165" y="2597822"/>
            <a:ext cx="4826323" cy="2087662"/>
            <a:chOff x="0" y="0"/>
            <a:chExt cx="1185818" cy="51293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85819" cy="512935"/>
            </a:xfrm>
            <a:custGeom>
              <a:avLst/>
              <a:gdLst/>
              <a:ahLst/>
              <a:cxnLst/>
              <a:rect r="r" b="b" t="t" l="l"/>
              <a:pathLst>
                <a:path h="512935" w="1185819">
                  <a:moveTo>
                    <a:pt x="0" y="0"/>
                  </a:moveTo>
                  <a:lnTo>
                    <a:pt x="1185819" y="0"/>
                  </a:lnTo>
                  <a:lnTo>
                    <a:pt x="1185819" y="512935"/>
                  </a:lnTo>
                  <a:lnTo>
                    <a:pt x="0" y="512935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185818" cy="541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662725" y="2616738"/>
            <a:ext cx="4756859" cy="2068747"/>
            <a:chOff x="0" y="0"/>
            <a:chExt cx="1168751" cy="50828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68751" cy="508287"/>
            </a:xfrm>
            <a:custGeom>
              <a:avLst/>
              <a:gdLst/>
              <a:ahLst/>
              <a:cxnLst/>
              <a:rect r="r" b="b" t="t" l="l"/>
              <a:pathLst>
                <a:path h="508287" w="1168751">
                  <a:moveTo>
                    <a:pt x="0" y="0"/>
                  </a:moveTo>
                  <a:lnTo>
                    <a:pt x="1168751" y="0"/>
                  </a:lnTo>
                  <a:lnTo>
                    <a:pt x="1168751" y="508287"/>
                  </a:lnTo>
                  <a:lnTo>
                    <a:pt x="0" y="508287"/>
                  </a:lnTo>
                  <a:close/>
                </a:path>
              </a:pathLst>
            </a:custGeom>
            <a:solidFill>
              <a:srgbClr val="27262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168751" cy="536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498705" y="2573543"/>
            <a:ext cx="4826323" cy="2111942"/>
            <a:chOff x="0" y="0"/>
            <a:chExt cx="1185818" cy="5189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5819" cy="518900"/>
            </a:xfrm>
            <a:custGeom>
              <a:avLst/>
              <a:gdLst/>
              <a:ahLst/>
              <a:cxnLst/>
              <a:rect r="r" b="b" t="t" l="l"/>
              <a:pathLst>
                <a:path h="518900" w="1185819">
                  <a:moveTo>
                    <a:pt x="0" y="0"/>
                  </a:moveTo>
                  <a:lnTo>
                    <a:pt x="1185819" y="0"/>
                  </a:lnTo>
                  <a:lnTo>
                    <a:pt x="1185819" y="518900"/>
                  </a:lnTo>
                  <a:lnTo>
                    <a:pt x="0" y="5189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185818" cy="547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647874" y="495972"/>
            <a:ext cx="12658199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Titles of the Project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140658" y="1557516"/>
            <a:ext cx="1618141" cy="99952"/>
            <a:chOff x="0" y="0"/>
            <a:chExt cx="1151334" cy="711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343586" y="3857149"/>
            <a:ext cx="317543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 Registration/Login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34826" y="2650430"/>
            <a:ext cx="1771172" cy="1063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211789" y="3794053"/>
            <a:ext cx="278841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Input daily activities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813901" y="2571363"/>
            <a:ext cx="1771172" cy="107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517659" y="3794053"/>
            <a:ext cx="278841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Store data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632073" y="2571363"/>
            <a:ext cx="1771172" cy="1063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03.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3931301" y="5436948"/>
            <a:ext cx="4756859" cy="2068747"/>
            <a:chOff x="0" y="0"/>
            <a:chExt cx="1168751" cy="50828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168751" cy="508287"/>
            </a:xfrm>
            <a:custGeom>
              <a:avLst/>
              <a:gdLst/>
              <a:ahLst/>
              <a:cxnLst/>
              <a:rect r="r" b="b" t="t" l="l"/>
              <a:pathLst>
                <a:path h="508287" w="1168751">
                  <a:moveTo>
                    <a:pt x="0" y="0"/>
                  </a:moveTo>
                  <a:lnTo>
                    <a:pt x="1168751" y="0"/>
                  </a:lnTo>
                  <a:lnTo>
                    <a:pt x="1168751" y="508287"/>
                  </a:lnTo>
                  <a:lnTo>
                    <a:pt x="0" y="508287"/>
                  </a:lnTo>
                  <a:close/>
                </a:path>
              </a:pathLst>
            </a:custGeom>
            <a:solidFill>
              <a:srgbClr val="272626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28575"/>
              <a:ext cx="1168751" cy="536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758799" y="5393753"/>
            <a:ext cx="4826323" cy="2111942"/>
            <a:chOff x="0" y="0"/>
            <a:chExt cx="1185818" cy="5189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185819" cy="518900"/>
            </a:xfrm>
            <a:custGeom>
              <a:avLst/>
              <a:gdLst/>
              <a:ahLst/>
              <a:cxnLst/>
              <a:rect r="r" b="b" t="t" l="l"/>
              <a:pathLst>
                <a:path h="518900" w="1185819">
                  <a:moveTo>
                    <a:pt x="0" y="0"/>
                  </a:moveTo>
                  <a:lnTo>
                    <a:pt x="1185819" y="0"/>
                  </a:lnTo>
                  <a:lnTo>
                    <a:pt x="1185819" y="518900"/>
                  </a:lnTo>
                  <a:lnTo>
                    <a:pt x="0" y="5189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28575"/>
              <a:ext cx="1185818" cy="547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9860901" y="5385627"/>
            <a:ext cx="1771172" cy="1064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149594" y="5385627"/>
            <a:ext cx="1771172" cy="1070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357157" y="6551602"/>
            <a:ext cx="3629607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Generate and display progress reports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729963" y="6551602"/>
            <a:ext cx="2788414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b="true">
                <a:solidFill>
                  <a:srgbClr val="ABDB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Option to log out or continue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0" y="8234308"/>
            <a:ext cx="782032" cy="3118333"/>
            <a:chOff x="0" y="0"/>
            <a:chExt cx="556429" cy="2218746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7488106" y="-948894"/>
            <a:ext cx="782032" cy="3118333"/>
            <a:chOff x="0" y="0"/>
            <a:chExt cx="556429" cy="2218746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40658" y="1557516"/>
            <a:ext cx="1618141" cy="99952"/>
            <a:chOff x="0" y="0"/>
            <a:chExt cx="1151334" cy="71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8234308"/>
            <a:ext cx="782032" cy="3118333"/>
            <a:chOff x="0" y="0"/>
            <a:chExt cx="556429" cy="221874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488106" y="-948894"/>
            <a:ext cx="782032" cy="3118333"/>
            <a:chOff x="0" y="0"/>
            <a:chExt cx="556429" cy="221874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-2179974" y="4927468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678921" y="2169439"/>
            <a:ext cx="9566006" cy="8197650"/>
          </a:xfrm>
          <a:custGeom>
            <a:avLst/>
            <a:gdLst/>
            <a:ahLst/>
            <a:cxnLst/>
            <a:rect r="r" b="b" t="t" l="l"/>
            <a:pathLst>
              <a:path h="8197650" w="9566006">
                <a:moveTo>
                  <a:pt x="0" y="0"/>
                </a:moveTo>
                <a:lnTo>
                  <a:pt x="9566006" y="0"/>
                </a:lnTo>
                <a:lnTo>
                  <a:pt x="9566006" y="8197650"/>
                </a:lnTo>
                <a:lnTo>
                  <a:pt x="0" y="81976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4" t="-2758" r="0" b="-305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47874" y="495972"/>
            <a:ext cx="12658199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Flowchart of the Project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34826" y="2650430"/>
            <a:ext cx="1771172" cy="1063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8"/>
              </a:lnSpc>
              <a:spcBef>
                <a:spcPct val="0"/>
              </a:spcBef>
            </a:pPr>
            <a:r>
              <a:rPr lang="en-US" sz="6234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2120548" y="-188852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3144500" y="-274570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-2603556" y="2198266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7168667"/>
            <a:ext cx="782032" cy="3118333"/>
            <a:chOff x="0" y="0"/>
            <a:chExt cx="556429" cy="22187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27944" y="2477732"/>
            <a:ext cx="1618141" cy="99952"/>
            <a:chOff x="0" y="0"/>
            <a:chExt cx="1151334" cy="711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951025" y="4757420"/>
            <a:ext cx="1893689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Age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81340" y="5837441"/>
            <a:ext cx="5863463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Height and weight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3506861" y="4003914"/>
            <a:ext cx="548957" cy="493674"/>
            <a:chOff x="0" y="0"/>
            <a:chExt cx="566369" cy="50933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506861" y="4959706"/>
            <a:ext cx="548957" cy="493674"/>
            <a:chOff x="0" y="0"/>
            <a:chExt cx="566369" cy="50933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506861" y="5915498"/>
            <a:ext cx="548957" cy="493674"/>
            <a:chOff x="0" y="0"/>
            <a:chExt cx="566369" cy="50933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506861" y="6871290"/>
            <a:ext cx="548957" cy="493674"/>
            <a:chOff x="0" y="0"/>
            <a:chExt cx="566369" cy="50933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7488106" y="-17189"/>
            <a:ext cx="782032" cy="3118333"/>
            <a:chOff x="0" y="0"/>
            <a:chExt cx="556429" cy="221874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2700205" y="1836765"/>
            <a:ext cx="3721497" cy="5993711"/>
          </a:xfrm>
          <a:custGeom>
            <a:avLst/>
            <a:gdLst/>
            <a:ahLst/>
            <a:cxnLst/>
            <a:rect r="r" b="b" t="t" l="l"/>
            <a:pathLst>
              <a:path h="5993711" w="3721497">
                <a:moveTo>
                  <a:pt x="0" y="0"/>
                </a:moveTo>
                <a:lnTo>
                  <a:pt x="3721497" y="0"/>
                </a:lnTo>
                <a:lnTo>
                  <a:pt x="3721497" y="5993711"/>
                </a:lnTo>
                <a:lnTo>
                  <a:pt x="0" y="59937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2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488106" y="9595504"/>
            <a:ext cx="402082" cy="40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527944" y="275150"/>
            <a:ext cx="6739850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User registration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139238" y="4671377"/>
            <a:ext cx="9525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4396919" y="3864671"/>
            <a:ext cx="1493163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Name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396919" y="6732047"/>
            <a:ext cx="6308407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Username And Password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527944" y="2777612"/>
            <a:ext cx="932057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User is registered by Entering the below data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527492" y="8922584"/>
            <a:ext cx="12593122" cy="58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Prevents unauthorized access through password protection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7168667"/>
            <a:ext cx="782032" cy="3118333"/>
            <a:chOff x="0" y="0"/>
            <a:chExt cx="556429" cy="22187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27944" y="1541978"/>
            <a:ext cx="1618141" cy="99952"/>
            <a:chOff x="0" y="0"/>
            <a:chExt cx="1151334" cy="711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53466" y="3145878"/>
            <a:ext cx="548957" cy="493674"/>
            <a:chOff x="0" y="0"/>
            <a:chExt cx="566369" cy="50933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53466" y="4810620"/>
            <a:ext cx="548957" cy="493674"/>
            <a:chOff x="0" y="0"/>
            <a:chExt cx="566369" cy="50933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109549" y="7382217"/>
            <a:ext cx="548957" cy="493674"/>
            <a:chOff x="0" y="0"/>
            <a:chExt cx="566369" cy="5093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109549" y="8571215"/>
            <a:ext cx="548957" cy="493674"/>
            <a:chOff x="0" y="0"/>
            <a:chExt cx="566369" cy="50933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7488106" y="-173303"/>
            <a:ext cx="782032" cy="3118333"/>
            <a:chOff x="0" y="0"/>
            <a:chExt cx="556429" cy="221874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13513645" y="3785211"/>
            <a:ext cx="4376542" cy="5299719"/>
          </a:xfrm>
          <a:custGeom>
            <a:avLst/>
            <a:gdLst/>
            <a:ahLst/>
            <a:cxnLst/>
            <a:rect r="r" b="b" t="t" l="l"/>
            <a:pathLst>
              <a:path h="5299719" w="4376542">
                <a:moveTo>
                  <a:pt x="0" y="0"/>
                </a:moveTo>
                <a:lnTo>
                  <a:pt x="4376542" y="0"/>
                </a:lnTo>
                <a:lnTo>
                  <a:pt x="4376542" y="5299720"/>
                </a:lnTo>
                <a:lnTo>
                  <a:pt x="0" y="5299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7488106" y="9595504"/>
            <a:ext cx="402082" cy="40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527944" y="275150"/>
            <a:ext cx="67398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User Login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139238" y="4671377"/>
            <a:ext cx="9525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2109549" y="3024944"/>
            <a:ext cx="12316491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Users log in using their username and password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109549" y="4675455"/>
            <a:ext cx="11305175" cy="141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The program validates credentials against the stored JSON file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864200" y="7295500"/>
            <a:ext cx="841140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If credentials are valid, access is granted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864200" y="8504540"/>
            <a:ext cx="804374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If invalid, the user is prompted to retry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7168667"/>
            <a:ext cx="782032" cy="3118333"/>
            <a:chOff x="0" y="0"/>
            <a:chExt cx="556429" cy="2218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27944" y="2477732"/>
            <a:ext cx="1618141" cy="99952"/>
            <a:chOff x="0" y="0"/>
            <a:chExt cx="1151334" cy="711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139238" y="4671377"/>
            <a:ext cx="9525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7488106" y="-17189"/>
            <a:ext cx="782032" cy="3118333"/>
            <a:chOff x="0" y="0"/>
            <a:chExt cx="556429" cy="22187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56429" cy="2218746"/>
            </a:xfrm>
            <a:custGeom>
              <a:avLst/>
              <a:gdLst/>
              <a:ahLst/>
              <a:cxnLst/>
              <a:rect r="r" b="b" t="t" l="l"/>
              <a:pathLst>
                <a:path h="2218746" w="556429">
                  <a:moveTo>
                    <a:pt x="0" y="0"/>
                  </a:moveTo>
                  <a:lnTo>
                    <a:pt x="556429" y="0"/>
                  </a:lnTo>
                  <a:lnTo>
                    <a:pt x="556429" y="2218746"/>
                  </a:lnTo>
                  <a:lnTo>
                    <a:pt x="0" y="2218746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556429" cy="22473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62904" y="2804477"/>
            <a:ext cx="11800725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The</a:t>
            </a:r>
            <a:r>
              <a:rPr lang="en-US" b="true" sz="5199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 user inputs :                                          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Steps walked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Calories burned</a:t>
            </a: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Water intake in milliliters</a:t>
            </a:r>
          </a:p>
          <a:p>
            <a:pPr algn="ctr">
              <a:lnSpc>
                <a:spcPts val="727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3527145" y="8034179"/>
            <a:ext cx="815602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Tracks </a:t>
            </a: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daily fitness activities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Enables progress analysis over time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675141" y="8100854"/>
            <a:ext cx="606945" cy="600551"/>
            <a:chOff x="0" y="0"/>
            <a:chExt cx="431851" cy="4273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31851" cy="427302"/>
            </a:xfrm>
            <a:custGeom>
              <a:avLst/>
              <a:gdLst/>
              <a:ahLst/>
              <a:cxnLst/>
              <a:rect r="r" b="b" t="t" l="l"/>
              <a:pathLst>
                <a:path h="427302" w="431851">
                  <a:moveTo>
                    <a:pt x="0" y="0"/>
                  </a:moveTo>
                  <a:lnTo>
                    <a:pt x="431851" y="0"/>
                  </a:lnTo>
                  <a:lnTo>
                    <a:pt x="431851" y="427302"/>
                  </a:lnTo>
                  <a:lnTo>
                    <a:pt x="0" y="427302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431851" cy="4558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675141" y="8657749"/>
            <a:ext cx="606945" cy="600551"/>
            <a:chOff x="0" y="0"/>
            <a:chExt cx="431851" cy="42730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31851" cy="427302"/>
            </a:xfrm>
            <a:custGeom>
              <a:avLst/>
              <a:gdLst/>
              <a:ahLst/>
              <a:cxnLst/>
              <a:rect r="r" b="b" t="t" l="l"/>
              <a:pathLst>
                <a:path h="427302" w="431851">
                  <a:moveTo>
                    <a:pt x="0" y="0"/>
                  </a:moveTo>
                  <a:lnTo>
                    <a:pt x="431851" y="0"/>
                  </a:lnTo>
                  <a:lnTo>
                    <a:pt x="431851" y="427302"/>
                  </a:lnTo>
                  <a:lnTo>
                    <a:pt x="0" y="427302"/>
                  </a:lnTo>
                  <a:close/>
                </a:path>
              </a:pathLst>
            </a:custGeom>
            <a:solidFill>
              <a:srgbClr val="ABDB2A">
                <a:alpha val="74902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31851" cy="4558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1798696" y="5768872"/>
            <a:ext cx="4488577" cy="3845682"/>
          </a:xfrm>
          <a:custGeom>
            <a:avLst/>
            <a:gdLst/>
            <a:ahLst/>
            <a:cxnLst/>
            <a:rect r="r" b="b" t="t" l="l"/>
            <a:pathLst>
              <a:path h="3845682" w="4488577">
                <a:moveTo>
                  <a:pt x="0" y="0"/>
                </a:moveTo>
                <a:lnTo>
                  <a:pt x="4488577" y="0"/>
                </a:lnTo>
                <a:lnTo>
                  <a:pt x="4488577" y="3845682"/>
                </a:lnTo>
                <a:lnTo>
                  <a:pt x="0" y="3845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1682569" y="313055"/>
            <a:ext cx="4720830" cy="5173345"/>
          </a:xfrm>
          <a:custGeom>
            <a:avLst/>
            <a:gdLst/>
            <a:ahLst/>
            <a:cxnLst/>
            <a:rect r="r" b="b" t="t" l="l"/>
            <a:pathLst>
              <a:path h="5173345" w="4720830">
                <a:moveTo>
                  <a:pt x="0" y="0"/>
                </a:moveTo>
                <a:lnTo>
                  <a:pt x="4720830" y="0"/>
                </a:lnTo>
                <a:lnTo>
                  <a:pt x="4720830" y="5173345"/>
                </a:lnTo>
                <a:lnTo>
                  <a:pt x="0" y="517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488106" y="9595504"/>
            <a:ext cx="402082" cy="40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527944" y="275150"/>
            <a:ext cx="7007475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Logging Daily Activities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144500" y="-30861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88106" y="9502973"/>
            <a:ext cx="402082" cy="40208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030399" y="9595504"/>
            <a:ext cx="1379782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80"/>
              </a:lnSpc>
              <a:spcBef>
                <a:spcPct val="0"/>
              </a:spcBef>
            </a:pPr>
            <a:r>
              <a:rPr lang="en-US" sz="1200" spc="65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SLIDE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88106" y="9595504"/>
            <a:ext cx="402082" cy="19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186235" y="1572375"/>
            <a:ext cx="8806980" cy="7970127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028700" y="445279"/>
            <a:ext cx="714458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Viewing Progress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13814" y="2680962"/>
            <a:ext cx="1618141" cy="99952"/>
            <a:chOff x="0" y="0"/>
            <a:chExt cx="1151334" cy="711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51334" cy="71118"/>
            </a:xfrm>
            <a:custGeom>
              <a:avLst/>
              <a:gdLst/>
              <a:ahLst/>
              <a:cxnLst/>
              <a:rect r="r" b="b" t="t" l="l"/>
              <a:pathLst>
                <a:path h="71118" w="1151334">
                  <a:moveTo>
                    <a:pt x="0" y="0"/>
                  </a:moveTo>
                  <a:lnTo>
                    <a:pt x="1151334" y="0"/>
                  </a:lnTo>
                  <a:lnTo>
                    <a:pt x="1151334" y="71118"/>
                  </a:lnTo>
                  <a:lnTo>
                    <a:pt x="0" y="71118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151334" cy="9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13814" y="3190489"/>
            <a:ext cx="7929206" cy="61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Users can view their logged data as: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4383984"/>
            <a:ext cx="538676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Daily summaries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0" y="5373949"/>
            <a:ext cx="859826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2"/>
                <a:ea typeface="Canva Sans 2"/>
                <a:cs typeface="Canva Sans 2"/>
                <a:sym typeface="Canva Sans 2"/>
              </a:rPr>
              <a:t>Graphical representations (using matplotlib)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33068" y="4500741"/>
            <a:ext cx="548957" cy="493674"/>
            <a:chOff x="0" y="0"/>
            <a:chExt cx="566369" cy="50933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33068" y="5440624"/>
            <a:ext cx="548957" cy="493674"/>
            <a:chOff x="0" y="0"/>
            <a:chExt cx="566369" cy="50933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66369" cy="509332"/>
            </a:xfrm>
            <a:custGeom>
              <a:avLst/>
              <a:gdLst/>
              <a:ahLst/>
              <a:cxnLst/>
              <a:rect r="r" b="b" t="t" l="l"/>
              <a:pathLst>
                <a:path h="509332" w="566369">
                  <a:moveTo>
                    <a:pt x="0" y="0"/>
                  </a:moveTo>
                  <a:lnTo>
                    <a:pt x="566369" y="0"/>
                  </a:lnTo>
                  <a:lnTo>
                    <a:pt x="566369" y="509332"/>
                  </a:lnTo>
                  <a:lnTo>
                    <a:pt x="0" y="509332"/>
                  </a:lnTo>
                  <a:close/>
                </a:path>
              </a:pathLst>
            </a:custGeom>
            <a:solidFill>
              <a:srgbClr val="ABDB2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566369" cy="566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651472" y="9133225"/>
            <a:ext cx="9470589" cy="481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FFFFFF"/>
                </a:solidFill>
                <a:latin typeface="Canva Sans 2 Bold"/>
                <a:ea typeface="Canva Sans 2 Bold"/>
                <a:cs typeface="Canva Sans 2 Bold"/>
                <a:sym typeface="Canva Sans 2 Bold"/>
              </a:rPr>
              <a:t>Allows users to analyze and adjust their fitness routine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DAGWut04MH4</dc:identifier>
  <dcterms:modified xsi:type="dcterms:W3CDTF">2011-08-01T06:04:30Z</dcterms:modified>
  <cp:revision>1</cp:revision>
  <dc:title>Health and Fitness Tracker</dc:title>
</cp:coreProperties>
</file>

<file path=docProps/thumbnail.jpeg>
</file>